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521" r:id="rId5"/>
    <p:sldId id="522" r:id="rId6"/>
    <p:sldId id="523" r:id="rId7"/>
    <p:sldId id="524" r:id="rId8"/>
    <p:sldId id="529" r:id="rId9"/>
    <p:sldId id="528" r:id="rId10"/>
    <p:sldId id="530" r:id="rId11"/>
    <p:sldId id="525" r:id="rId12"/>
    <p:sldId id="527" r:id="rId13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F80F7-46F7-9E1E-7665-2A44244C518F}" v="179" dt="2023-07-15T10:35:54.430"/>
    <p1510:client id="{353BA0A9-9A03-81EF-ACEA-DBA75910D97F}" v="365" dt="2023-07-14T22:04:59.087"/>
    <p1510:client id="{98C4F5B2-1FEB-82C2-682E-B01B9D9D0FFC}" v="456" dt="2023-07-14T17:13:12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1" autoAdjust="0"/>
  </p:normalViewPr>
  <p:slideViewPr>
    <p:cSldViewPr snapToGrid="0" snapToObjects="1" showGuides="1">
      <p:cViewPr varScale="1">
        <p:scale>
          <a:sx n="165" d="100"/>
          <a:sy n="165" d="100"/>
        </p:scale>
        <p:origin x="4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18/08/2023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18/08/2023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August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18 August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18 August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18 August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18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18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18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18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18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18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18 August 2023</a:t>
            </a:fld>
            <a:endParaRPr lang="en-US" dirty="0"/>
          </a:p>
        </p:txBody>
      </p:sp>
      <p:sp>
        <p:nvSpPr>
          <p:cNvPr id="9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3DE877D7-1E26-D956-061C-FE9D46CD3F6C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cs-CZ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cs-CZ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met.io/" TargetMode="External"/><Relationship Id="rId2" Type="http://schemas.openxmlformats.org/officeDocument/2006/relationships/hyperlink" Target="https://code.visualstudio.com" TargetMode="Externa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5073" y="3046302"/>
            <a:ext cx="4646757" cy="461912"/>
          </a:xfrm>
        </p:spPr>
        <p:txBody>
          <a:bodyPr/>
          <a:lstStyle/>
          <a:p>
            <a:r>
              <a:rPr lang="cs-CZ" dirty="0"/>
              <a:t>Úvod do web d</a:t>
            </a:r>
            <a:r>
              <a:rPr lang="en-GB" dirty="0" err="1"/>
              <a:t>evelopment</a:t>
            </a:r>
            <a:r>
              <a:rPr lang="cs-CZ" dirty="0"/>
              <a:t>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July 2020</a:t>
            </a:r>
          </a:p>
          <a:p>
            <a:r>
              <a:rPr lang="cs-CZ" dirty="0" err="1"/>
              <a:t>Revised</a:t>
            </a:r>
            <a:r>
              <a:rPr lang="cs-CZ" dirty="0"/>
              <a:t> July 2023</a:t>
            </a:r>
          </a:p>
        </p:txBody>
      </p:sp>
    </p:spTree>
    <p:extLst>
      <p:ext uri="{BB962C8B-B14F-4D97-AF65-F5344CB8AC3E}">
        <p14:creationId xmlns:p14="http://schemas.microsoft.com/office/powerpoint/2010/main" val="34098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18 August 2023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cs-CZ" dirty="0"/>
              <a:t>Jak bude workshop probíhat</a:t>
            </a:r>
          </a:p>
          <a:p>
            <a:pPr lvl="1"/>
            <a:r>
              <a:rPr lang="cs-CZ" dirty="0"/>
              <a:t>Organizace</a:t>
            </a:r>
          </a:p>
          <a:p>
            <a:pPr lvl="1"/>
            <a:r>
              <a:rPr lang="cs-CZ" dirty="0"/>
              <a:t>Časový harmonogram</a:t>
            </a:r>
          </a:p>
          <a:p>
            <a:r>
              <a:rPr lang="cs-CZ" dirty="0"/>
              <a:t>Představení</a:t>
            </a:r>
          </a:p>
          <a:p>
            <a:pPr lvl="1"/>
            <a:r>
              <a:rPr lang="cs-CZ" dirty="0"/>
              <a:t>Instruktorů</a:t>
            </a:r>
          </a:p>
          <a:p>
            <a:pPr lvl="1"/>
            <a:r>
              <a:rPr lang="cs-CZ" dirty="0"/>
              <a:t>Účastnic</a:t>
            </a:r>
          </a:p>
          <a:p>
            <a:r>
              <a:rPr lang="cs-CZ" dirty="0"/>
              <a:t>Co všechno se naučíme</a:t>
            </a:r>
          </a:p>
          <a:p>
            <a:pPr lvl="1"/>
            <a:r>
              <a:rPr lang="cs-CZ" dirty="0"/>
              <a:t>Užitečné programy</a:t>
            </a:r>
          </a:p>
          <a:p>
            <a:pPr lvl="1"/>
            <a:r>
              <a:rPr lang="cs-CZ" dirty="0"/>
              <a:t>Programování</a:t>
            </a:r>
          </a:p>
          <a:p>
            <a:pPr lvl="1"/>
            <a:r>
              <a:rPr lang="cs-CZ" dirty="0"/>
              <a:t>Aktivity okolo</a:t>
            </a:r>
          </a:p>
          <a:p>
            <a:r>
              <a:rPr lang="cs-CZ" dirty="0"/>
              <a:t>Soutěž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0825" y="185196"/>
            <a:ext cx="8635526" cy="667479"/>
          </a:xfrm>
        </p:spPr>
        <p:txBody>
          <a:bodyPr/>
          <a:lstStyle/>
          <a:p>
            <a:r>
              <a:rPr lang="cs-CZ" dirty="0"/>
              <a:t>Vítejte !</a:t>
            </a:r>
          </a:p>
        </p:txBody>
      </p:sp>
      <p:pic>
        <p:nvPicPr>
          <p:cNvPr id="1026" name="Picture 2" descr="Web Development | Smiling Pandas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10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59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70570" y="1785396"/>
            <a:ext cx="8635526" cy="667479"/>
          </a:xfrm>
        </p:spPr>
        <p:txBody>
          <a:bodyPr/>
          <a:lstStyle/>
          <a:p>
            <a:r>
              <a:rPr lang="cs-CZ" sz="6600" dirty="0"/>
              <a:t>Instalace</a:t>
            </a:r>
          </a:p>
        </p:txBody>
      </p:sp>
    </p:spTree>
    <p:extLst>
      <p:ext uri="{BB962C8B-B14F-4D97-AF65-F5344CB8AC3E}">
        <p14:creationId xmlns:p14="http://schemas.microsoft.com/office/powerpoint/2010/main" val="261368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Potřebné programy a nástroje</a:t>
            </a:r>
          </a:p>
        </p:txBody>
      </p:sp>
      <p:sp>
        <p:nvSpPr>
          <p:cNvPr id="5" name="Rectangle 4"/>
          <p:cNvSpPr/>
          <p:nvPr/>
        </p:nvSpPr>
        <p:spPr>
          <a:xfrm>
            <a:off x="581890" y="780279"/>
            <a:ext cx="8485909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cs-CZ" sz="2800" dirty="0"/>
              <a:t>Zkontrolujte/Nainstalujte</a:t>
            </a:r>
          </a:p>
          <a:p>
            <a:endParaRPr lang="cs-CZ" sz="2800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>
                <a:ea typeface="+mn-lt"/>
                <a:cs typeface="+mn-lt"/>
              </a:rPr>
              <a:t>Prohlížeč </a:t>
            </a:r>
            <a:r>
              <a:rPr lang="cs-CZ" sz="2000" b="1" dirty="0">
                <a:ea typeface="+mn-lt"/>
                <a:cs typeface="+mn-lt"/>
              </a:rPr>
              <a:t>‘Google Chrome’</a:t>
            </a:r>
            <a:r>
              <a:rPr lang="cs-CZ" sz="2000" dirty="0">
                <a:ea typeface="+mn-lt"/>
                <a:cs typeface="+mn-lt"/>
              </a:rPr>
              <a:t>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sz="2000" dirty="0">
                <a:ea typeface="+mn-lt"/>
                <a:cs typeface="+mn-lt"/>
              </a:rPr>
              <a:t>[</a:t>
            </a:r>
            <a:r>
              <a:rPr lang="cs-CZ" sz="2000" u="sng" dirty="0">
                <a:solidFill>
                  <a:schemeClr val="hlink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https://www.google.com/chrome/</a:t>
            </a:r>
            <a:r>
              <a:rPr lang="cs-CZ" sz="2000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  <a:endParaRPr lang="cs-CZ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cs-CZ" sz="2000" dirty="0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/>
              <a:t>Kódovací editor </a:t>
            </a:r>
            <a:r>
              <a:rPr lang="cs-CZ" sz="2000" b="1" dirty="0"/>
              <a:t>‘</a:t>
            </a:r>
            <a:r>
              <a:rPr lang="cs-CZ" sz="2000" b="1" dirty="0" err="1"/>
              <a:t>Visual</a:t>
            </a:r>
            <a:r>
              <a:rPr lang="cs-CZ" sz="2000" b="1" dirty="0"/>
              <a:t> studio </a:t>
            </a:r>
            <a:r>
              <a:rPr lang="cs-CZ" sz="2000" b="1" dirty="0" err="1"/>
              <a:t>code</a:t>
            </a:r>
            <a:r>
              <a:rPr lang="cs-CZ" sz="2000" b="1" dirty="0"/>
              <a:t>’ </a:t>
            </a:r>
            <a:endParaRPr lang="cs-CZ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sz="2000" dirty="0"/>
              <a:t>[</a:t>
            </a:r>
            <a:r>
              <a:rPr lang="cs-CZ" sz="2000" u="sng" dirty="0">
                <a:solidFill>
                  <a:schemeClr val="hlink"/>
                </a:solidFill>
              </a:rPr>
              <a:t>https://code.visualstudio.com</a:t>
            </a:r>
            <a:r>
              <a:rPr lang="cs-CZ" sz="2000" dirty="0"/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s-CZ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b="1" dirty="0"/>
              <a:t>Git </a:t>
            </a:r>
            <a:r>
              <a:rPr lang="cs-CZ" sz="2000" dirty="0"/>
              <a:t>a </a:t>
            </a:r>
            <a:r>
              <a:rPr lang="cs-CZ" sz="2000" b="1" dirty="0"/>
              <a:t>GitHub </a:t>
            </a:r>
            <a:r>
              <a:rPr lang="cs-CZ" sz="2000" dirty="0"/>
              <a:t>rozšíření ve </a:t>
            </a:r>
            <a:r>
              <a:rPr lang="cs-CZ" sz="2000" dirty="0" err="1"/>
              <a:t>Visual</a:t>
            </a:r>
            <a:r>
              <a:rPr lang="cs-CZ" sz="2000" dirty="0"/>
              <a:t> studio </a:t>
            </a:r>
            <a:r>
              <a:rPr lang="cs-CZ" sz="2000" dirty="0" err="1"/>
              <a:t>code</a:t>
            </a:r>
            <a:r>
              <a:rPr lang="cs-CZ" sz="2000" dirty="0"/>
              <a:t> pro práci v týmu  </a:t>
            </a:r>
          </a:p>
        </p:txBody>
      </p:sp>
    </p:spTree>
    <p:extLst>
      <p:ext uri="{BB962C8B-B14F-4D97-AF65-F5344CB8AC3E}">
        <p14:creationId xmlns:p14="http://schemas.microsoft.com/office/powerpoint/2010/main" val="282080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Code</a:t>
            </a:r>
            <a:r>
              <a:rPr lang="cs-CZ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77347" y="780279"/>
            <a:ext cx="4415142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u="sng" dirty="0">
                <a:solidFill>
                  <a:schemeClr val="hlink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</a:t>
            </a:r>
            <a:endParaRPr lang="cs-CZ" dirty="0">
              <a:solidFill>
                <a:schemeClr val="hlin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Efektivní práce s editorem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Ctrl + n </a:t>
            </a:r>
            <a:r>
              <a:rPr lang="cs-CZ" sz="1400" dirty="0"/>
              <a:t>(</a:t>
            </a:r>
            <a:r>
              <a:rPr lang="cs-CZ" sz="1400" dirty="0" err="1"/>
              <a:t>new</a:t>
            </a:r>
            <a:r>
              <a:rPr lang="cs-CZ" sz="1400" dirty="0"/>
              <a:t> </a:t>
            </a:r>
            <a:r>
              <a:rPr lang="cs-CZ" sz="1400" dirty="0" err="1"/>
              <a:t>file</a:t>
            </a:r>
            <a:r>
              <a:rPr lang="cs-CZ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! </a:t>
            </a:r>
            <a:r>
              <a:rPr lang="cs-CZ" sz="1400" dirty="0"/>
              <a:t>(</a:t>
            </a:r>
            <a:r>
              <a:rPr lang="cs-CZ" sz="1400" dirty="0" err="1"/>
              <a:t>emmet</a:t>
            </a:r>
            <a:r>
              <a:rPr lang="cs-CZ" sz="1400" dirty="0"/>
              <a:t> - produktivní zkratková syntaxe)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sz="1400" dirty="0">
                <a:hlinkClick r:id="rId3"/>
              </a:rPr>
              <a:t>emmet dokumentace</a:t>
            </a:r>
            <a:endParaRPr lang="cs-CZ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Lorem5 </a:t>
            </a:r>
            <a:r>
              <a:rPr lang="cs-CZ" sz="1400" dirty="0"/>
              <a:t>(5 slov </a:t>
            </a:r>
            <a:r>
              <a:rPr lang="cs-CZ" sz="1400" dirty="0" err="1"/>
              <a:t>Lorem</a:t>
            </a:r>
            <a:r>
              <a:rPr lang="cs-CZ" sz="1400" dirty="0"/>
              <a:t> </a:t>
            </a:r>
            <a:r>
              <a:rPr lang="cs-CZ" sz="1400" dirty="0" err="1"/>
              <a:t>Ipsum</a:t>
            </a:r>
            <a:r>
              <a:rPr lang="cs-CZ" sz="1400" dirty="0"/>
              <a:t>)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cs-CZ" dirty="0"/>
              <a:t>ul&gt;</a:t>
            </a:r>
            <a:r>
              <a:rPr lang="cs-CZ" dirty="0" err="1"/>
              <a:t>li</a:t>
            </a:r>
            <a:r>
              <a:rPr lang="cs-CZ" dirty="0"/>
              <a:t>*5&gt;</a:t>
            </a:r>
            <a:r>
              <a:rPr lang="cs-CZ" dirty="0" err="1"/>
              <a:t>div.myCssClass</a:t>
            </a:r>
            <a:r>
              <a:rPr lang="cs-CZ" dirty="0"/>
              <a:t> </a:t>
            </a:r>
            <a:r>
              <a:rPr lang="cs-CZ" sz="1400" dirty="0"/>
              <a:t>(seznam s 5 odrážkami, kde je div s určitou </a:t>
            </a:r>
            <a:r>
              <a:rPr lang="cs-CZ" sz="1400" dirty="0" err="1"/>
              <a:t>css</a:t>
            </a:r>
            <a:r>
              <a:rPr lang="cs-CZ" sz="1400" dirty="0"/>
              <a:t> třídou)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Alt + Shift + f </a:t>
            </a:r>
            <a:r>
              <a:rPr lang="cs-CZ" sz="1400" dirty="0"/>
              <a:t>(formátovat dokument)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Ctrl + </a:t>
            </a:r>
            <a:r>
              <a:rPr lang="cs-CZ" dirty="0" err="1"/>
              <a:t>click</a:t>
            </a:r>
            <a:r>
              <a:rPr lang="cs-CZ" dirty="0"/>
              <a:t> </a:t>
            </a:r>
            <a:r>
              <a:rPr lang="cs-CZ" sz="1400" dirty="0"/>
              <a:t>(vložit kursor)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Alt + ↑ </a:t>
            </a:r>
            <a:r>
              <a:rPr lang="cs-CZ" sz="1400" dirty="0"/>
              <a:t>(posunout o řádek výš)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Alt + Shift + ↑ </a:t>
            </a:r>
            <a:r>
              <a:rPr lang="cs-CZ" sz="1400" dirty="0"/>
              <a:t>(kopírovat řádek)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85CB31D-8921-107D-D5D5-8B59C2D6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878" y="1073271"/>
            <a:ext cx="2743200" cy="29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3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1D263-7CCE-6C8D-4637-177975B76A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593F0-422F-553C-8578-6373F43D0D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August 2023</a:t>
            </a:fld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96539C9-8E9D-F8AC-C5B7-4AFE0EED5B7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5221" r="5221"/>
          <a:stretch/>
        </p:blipFill>
        <p:spPr>
          <a:xfrm>
            <a:off x="310038" y="1286774"/>
            <a:ext cx="4204592" cy="321920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CB8DF-9800-1E86-1A7C-D93449AFA64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323018" cy="413649"/>
          </a:xfrm>
        </p:spPr>
        <p:txBody>
          <a:bodyPr/>
          <a:lstStyle/>
          <a:p>
            <a:pPr marL="137795" indent="-137795"/>
            <a:r>
              <a:rPr lang="en-US" dirty="0">
                <a:latin typeface="Vodafone Rg"/>
              </a:rPr>
              <a:t>[</a:t>
            </a:r>
            <a:r>
              <a:rPr lang="en-US" dirty="0">
                <a:latin typeface="Vodafone Rg"/>
                <a:hlinkClick r:id="rId3"/>
              </a:rPr>
              <a:t>https://gitforwindows.org/</a:t>
            </a:r>
            <a:r>
              <a:rPr lang="en-US" dirty="0">
                <a:latin typeface="Vodafone Rg"/>
              </a:rPr>
              <a:t>]</a:t>
            </a:r>
            <a:endParaRPr lang="en-US" dirty="0"/>
          </a:p>
          <a:p>
            <a:pPr marL="137795" indent="-137795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8FB09A-EF76-7133-5A52-B304497A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Git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42595B3-66E3-75A0-85E8-E4D57EC7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12" y="1286774"/>
            <a:ext cx="3278199" cy="231985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6690FFC-3149-C938-6A20-D1FF927D1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519" y="3958791"/>
            <a:ext cx="3277992" cy="5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3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1D263-7CCE-6C8D-4637-177975B76A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593F0-422F-553C-8578-6373F43D0D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August 2023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CB8DF-9800-1E86-1A7C-D93449AFA64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137795" indent="-137795"/>
            <a:r>
              <a:rPr lang="en-US" dirty="0" err="1">
                <a:latin typeface="Vodafone Rg"/>
              </a:rPr>
              <a:t>GitLens</a:t>
            </a:r>
            <a:r>
              <a:rPr lang="en-US" dirty="0">
                <a:latin typeface="Vodafone Rg"/>
              </a:rPr>
              <a:t> - Git supercharged</a:t>
            </a: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r>
              <a:rPr lang="en-US" dirty="0">
                <a:latin typeface="Vodafone Rg"/>
              </a:rPr>
              <a:t>GitHub Pull Requests and Issues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8FB09A-EF76-7133-5A52-B304497A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Code</a:t>
            </a:r>
            <a:r>
              <a:rPr lang="cs-CZ" dirty="0"/>
              <a:t> - Rozšíření Git(Hub)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ED05F8B-EF68-679B-F2D0-1AF1D883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03" y="1271048"/>
            <a:ext cx="5343056" cy="872849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B6F0C8F-9790-08BB-1CDC-18041097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03" y="3026236"/>
            <a:ext cx="3183536" cy="8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9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 čeho je WEB udělán 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2883841"/>
              </p:ext>
            </p:extLst>
          </p:nvPr>
        </p:nvGraphicFramePr>
        <p:xfrm>
          <a:off x="250825" y="873125"/>
          <a:ext cx="8642349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783">
                  <a:extLst>
                    <a:ext uri="{9D8B030D-6E8A-4147-A177-3AD203B41FA5}">
                      <a16:colId xmlns:a16="http://schemas.microsoft.com/office/drawing/2014/main" val="491639149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2173385619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3425928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HTML </a:t>
                      </a:r>
                    </a:p>
                    <a:p>
                      <a:r>
                        <a:rPr lang="cs-CZ" dirty="0"/>
                        <a:t>(Hyper</a:t>
                      </a:r>
                      <a:r>
                        <a:rPr lang="cs-CZ" baseline="0" dirty="0"/>
                        <a:t> Text </a:t>
                      </a:r>
                      <a:r>
                        <a:rPr lang="cs-CZ" baseline="0" dirty="0" err="1"/>
                        <a:t>Markup</a:t>
                      </a:r>
                      <a:r>
                        <a:rPr lang="cs-CZ" baseline="0" dirty="0"/>
                        <a:t> </a:t>
                      </a:r>
                      <a:r>
                        <a:rPr lang="cs-CZ" baseline="0" dirty="0" err="1"/>
                        <a:t>Language</a:t>
                      </a:r>
                      <a:r>
                        <a:rPr lang="cs-CZ" baseline="0" dirty="0"/>
                        <a:t> )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CSS</a:t>
                      </a:r>
                    </a:p>
                    <a:p>
                      <a:r>
                        <a:rPr lang="cs-CZ" dirty="0"/>
                        <a:t>(</a:t>
                      </a:r>
                      <a:r>
                        <a:rPr lang="cs-CZ" dirty="0" err="1"/>
                        <a:t>Cascading</a:t>
                      </a:r>
                      <a:r>
                        <a:rPr lang="cs-CZ" dirty="0"/>
                        <a:t> style </a:t>
                      </a:r>
                      <a:r>
                        <a:rPr lang="cs-CZ" dirty="0" err="1"/>
                        <a:t>sheet</a:t>
                      </a:r>
                      <a:r>
                        <a:rPr lang="cs-CZ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6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/>
                        <a:t>Popisuje</a:t>
                      </a:r>
                      <a:r>
                        <a:rPr lang="cs-CZ" sz="2400" baseline="0" dirty="0"/>
                        <a:t> strukturu webové stránky pomocí tagů</a:t>
                      </a:r>
                    </a:p>
                    <a:p>
                      <a:endParaRPr lang="cs-CZ" sz="2400" baseline="0" dirty="0"/>
                    </a:p>
                    <a:p>
                      <a:pPr lvl="0">
                        <a:buNone/>
                      </a:pPr>
                      <a:endParaRPr lang="cs-CZ" sz="2400" baseline="0" dirty="0"/>
                    </a:p>
                    <a:p>
                      <a:r>
                        <a:rPr lang="cs-CZ" sz="2400" i="1" u="sng" baseline="0" dirty="0"/>
                        <a:t>Příklad:</a:t>
                      </a:r>
                    </a:p>
                    <a:p>
                      <a:r>
                        <a:rPr lang="cs-CZ" sz="2400" i="1" baseline="0" dirty="0"/>
                        <a:t>Tady je obrázek na stránce</a:t>
                      </a:r>
                      <a:endParaRPr lang="cs-CZ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/>
                        <a:t>Popisuje jak bude stránka</a:t>
                      </a:r>
                      <a:r>
                        <a:rPr lang="cs-CZ" sz="2400" baseline="0" dirty="0"/>
                        <a:t> vizualizovaná a rozložená</a:t>
                      </a:r>
                    </a:p>
                    <a:p>
                      <a:endParaRPr lang="cs-CZ" sz="2400" baseline="0" dirty="0"/>
                    </a:p>
                    <a:p>
                      <a:r>
                        <a:rPr lang="cs-CZ" sz="2400" i="1" u="sng" baseline="0" dirty="0"/>
                        <a:t>Příklad:</a:t>
                      </a:r>
                    </a:p>
                    <a:p>
                      <a:r>
                        <a:rPr lang="cs-CZ" sz="2400" i="1" baseline="0" dirty="0"/>
                        <a:t>Obrázek je vpravo a má kulaté rohy</a:t>
                      </a:r>
                      <a:endParaRPr lang="cs-CZ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/>
                        <a:t>Umožňuje</a:t>
                      </a:r>
                      <a:r>
                        <a:rPr lang="cs-CZ" sz="2400" baseline="0" dirty="0"/>
                        <a:t> interakci uživatele. Ovlivňuje jak HTML, tak CSS.</a:t>
                      </a:r>
                    </a:p>
                    <a:p>
                      <a:endParaRPr lang="cs-CZ" sz="2400" baseline="0" dirty="0"/>
                    </a:p>
                    <a:p>
                      <a:endParaRPr lang="cs-CZ" sz="2400" baseline="0" dirty="0"/>
                    </a:p>
                    <a:p>
                      <a:r>
                        <a:rPr lang="cs-CZ" sz="2400" i="1" u="sng" baseline="0" dirty="0"/>
                        <a:t>Příklad:</a:t>
                      </a:r>
                    </a:p>
                    <a:p>
                      <a:r>
                        <a:rPr lang="cs-CZ" sz="2400" i="1" baseline="0" dirty="0"/>
                        <a:t>Kliknu na obrázek a ten se změní</a:t>
                      </a:r>
                      <a:endParaRPr lang="cs-CZ" sz="2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50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26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18 August 2023</a:t>
            </a:fld>
            <a:endParaRPr lang="en-GB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5505" r="1550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cs-CZ" dirty="0"/>
              <a:t>Jděte na stránky </a:t>
            </a:r>
            <a:r>
              <a:rPr lang="cs-CZ" dirty="0">
                <a:solidFill>
                  <a:srgbClr val="002060"/>
                </a:solidFill>
              </a:rPr>
              <a:t>vodafone.cz</a:t>
            </a:r>
          </a:p>
          <a:p>
            <a:r>
              <a:rPr lang="cs-CZ" dirty="0"/>
              <a:t>Otevřete nástroje pro vývojáře (Chrome developer </a:t>
            </a:r>
            <a:r>
              <a:rPr lang="cs-CZ" dirty="0" err="1"/>
              <a:t>tools</a:t>
            </a:r>
            <a:r>
              <a:rPr lang="cs-CZ" dirty="0"/>
              <a:t>)</a:t>
            </a:r>
          </a:p>
          <a:p>
            <a:r>
              <a:rPr lang="cs-CZ" dirty="0" err="1"/>
              <a:t>Vyzoušejte</a:t>
            </a:r>
            <a:r>
              <a:rPr lang="cs-CZ" dirty="0"/>
              <a:t> si změnit cokoliv a sledujte co se stane se stránkou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Žádná tajemství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60473" y="692727"/>
            <a:ext cx="644236" cy="1115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65295" y="4163291"/>
            <a:ext cx="1162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00800" y="401782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Pravý klik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34469" y="3805663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Vyberte</a:t>
            </a:r>
          </a:p>
        </p:txBody>
      </p:sp>
    </p:spTree>
    <p:extLst>
      <p:ext uri="{BB962C8B-B14F-4D97-AF65-F5344CB8AC3E}">
        <p14:creationId xmlns:p14="http://schemas.microsoft.com/office/powerpoint/2010/main" val="535085393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6295F6-C90E-48B1-8773-83D33EC1D73D}">
  <ds:schemaRefs>
    <ds:schemaRef ds:uri="http://purl.org/dc/elements/1.1/"/>
    <ds:schemaRef ds:uri="43f3fa7f-81fe-4e2c-b3fd-9553e9083e98"/>
    <ds:schemaRef ds:uri="http://purl.org/dc/dcmitype/"/>
    <ds:schemaRef ds:uri="4b747377-8a1d-495b-8f86-37c466bbd411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322</Words>
  <Application>Microsoft Macintosh PowerPoint</Application>
  <PresentationFormat>On-screen Show (16:9)</PresentationFormat>
  <Paragraphs>89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Vodafone Rg</vt:lpstr>
      <vt:lpstr>Vodafone</vt:lpstr>
      <vt:lpstr>Úvod do web developmentu</vt:lpstr>
      <vt:lpstr>Vítejte !</vt:lpstr>
      <vt:lpstr>Instalace</vt:lpstr>
      <vt:lpstr>Potřebné programy a nástroje</vt:lpstr>
      <vt:lpstr>Visual Studio Code </vt:lpstr>
      <vt:lpstr>Git</vt:lpstr>
      <vt:lpstr>Visual Studio Code - Rozšíření Git(Hub)</vt:lpstr>
      <vt:lpstr>Z čeho je WEB udělán ?</vt:lpstr>
      <vt:lpstr>Žádná tajemství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Úvod do web developmentu</dc:title>
  <dc:creator/>
  <cp:lastModifiedBy/>
  <cp:revision>210</cp:revision>
  <cp:lastPrinted>2011-08-30T12:20:26Z</cp:lastPrinted>
  <dcterms:created xsi:type="dcterms:W3CDTF">2020-07-08T08:14:35Z</dcterms:created>
  <dcterms:modified xsi:type="dcterms:W3CDTF">2023-08-18T10:37:18Z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etDate">
    <vt:lpwstr>2023-06-29T13:09:04Z</vt:lpwstr>
  </property>
  <property fmtid="{D5CDD505-2E9C-101B-9397-08002B2CF9AE}" pid="6" name="MSIP_Label_0359f705-2ba0-454b-9cfc-6ce5bcaac040_Method">
    <vt:lpwstr>Standard</vt:lpwstr>
  </property>
  <property fmtid="{D5CDD505-2E9C-101B-9397-08002B2CF9AE}" pid="7" name="MSIP_Label_0359f705-2ba0-454b-9cfc-6ce5bcaac040_Name">
    <vt:lpwstr>0359f705-2ba0-454b-9cfc-6ce5bcaac040</vt:lpwstr>
  </property>
  <property fmtid="{D5CDD505-2E9C-101B-9397-08002B2CF9AE}" pid="8" name="MSIP_Label_0359f705-2ba0-454b-9cfc-6ce5bcaac040_SiteId">
    <vt:lpwstr>68283f3b-8487-4c86-adb3-a5228f18b893</vt:lpwstr>
  </property>
  <property fmtid="{D5CDD505-2E9C-101B-9397-08002B2CF9AE}" pid="9" name="MSIP_Label_0359f705-2ba0-454b-9cfc-6ce5bcaac040_ActionId">
    <vt:lpwstr>718374ed-9411-45e7-a824-64fb0a65e88b</vt:lpwstr>
  </property>
  <property fmtid="{D5CDD505-2E9C-101B-9397-08002B2CF9AE}" pid="10" name="MSIP_Label_0359f705-2ba0-454b-9cfc-6ce5bcaac040_ContentBits">
    <vt:lpwstr>2</vt:lpwstr>
  </property>
</Properties>
</file>